
<file path=[Content_Types].xml><?xml version="1.0" encoding="utf-8"?>
<Types xmlns="http://schemas.openxmlformats.org/package/2006/content-types">
  <Default Extension="png" ContentType="image/png"/>
  <Default Extension="jfif" ContentType="image/jpeg"/>
  <Default Extension="rels" ContentType="application/vnd.openxmlformats-package.relationships+xml"/>
  <Default Extension="xml" ContentType="application/xml"/>
  <Default Extension="wdp" ContentType="image/vnd.ms-photo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14"/>
  </p:notesMasterIdLst>
  <p:handoutMasterIdLst>
    <p:handoutMasterId r:id="rId15"/>
  </p:handoutMasterIdLst>
  <p:sldIdLst>
    <p:sldId id="258" r:id="rId5"/>
    <p:sldId id="269" r:id="rId6"/>
    <p:sldId id="268" r:id="rId7"/>
    <p:sldId id="270" r:id="rId8"/>
    <p:sldId id="271" r:id="rId9"/>
    <p:sldId id="272" r:id="rId10"/>
    <p:sldId id="273" r:id="rId11"/>
    <p:sldId id="274" r:id="rId12"/>
    <p:sldId id="275" r:id="rId13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25E5076-3810-47DD-B79F-674D7AD40C0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DE0082A-A573-467B-8B8B-6F12CFFE43DE}" type="datetime1">
              <a:rPr lang="es-ES" smtClean="0"/>
              <a:t>14/07/2023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E4BCD9F-FF04-49E9-8BC2-24C84022FD4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45021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9BFE120-9947-405D-8EDD-777C5B92F95F}" type="datetime1">
              <a:rPr lang="es-ES" noProof="0" smtClean="0"/>
              <a:t>14/07/2023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32AB528-7684-4A37-99F6-46340DCC2B3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728818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32AB528-7684-4A37-99F6-46340DCC2B3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0162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32AB528-7684-4A37-99F6-46340DCC2B35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2804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32AB528-7684-4A37-99F6-46340DCC2B35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781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32AB528-7684-4A37-99F6-46340DCC2B35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0091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bre 6" title="Forma de número de página"/>
          <p:cNvSpPr/>
          <p:nvPr userDrawn="1"/>
        </p:nvSpPr>
        <p:spPr bwMode="auto">
          <a:xfrm>
            <a:off x="11784011" y="345139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578819" y="2270908"/>
            <a:ext cx="7034362" cy="2188992"/>
          </a:xfrm>
        </p:spPr>
        <p:txBody>
          <a:bodyPr rtlCol="0" anchor="ctr" anchorCtr="0">
            <a:noAutofit/>
          </a:bodyPr>
          <a:lstStyle>
            <a:lvl1pPr algn="ctr">
              <a:lnSpc>
                <a:spcPct val="85000"/>
              </a:lnSpc>
              <a:defRPr sz="60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586793" y="5024051"/>
            <a:ext cx="7034362" cy="1052898"/>
          </a:xfrm>
        </p:spPr>
        <p:txBody>
          <a:bodyPr rtlCol="0" anchor="ctr" anchorCtr="0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2584338" y="6314440"/>
            <a:ext cx="1596622" cy="365125"/>
          </a:xfrm>
        </p:spPr>
        <p:txBody>
          <a:bodyPr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F5596A7B-6B90-4EC9-8EC7-2632EF37282F}" type="datetime8">
              <a:rPr lang="es-ES" noProof="0" smtClean="0"/>
              <a:t>14/07/2023 7:51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515066" y="6314440"/>
            <a:ext cx="5122683" cy="365125"/>
          </a:xfrm>
        </p:spPr>
        <p:txBody>
          <a:bodyPr rtlCol="0"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Agregue un pie de página 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1784011" y="572151"/>
            <a:ext cx="407988" cy="365125"/>
          </a:xfrm>
        </p:spPr>
        <p:txBody>
          <a:bodyPr rtlCol="0"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pPr rtl="0"/>
            <a:fld id="{7AAC19ED-7CFA-4AF2-BE7E-6017F4B12C94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611549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060054D9-7800-4106-9C2D-E383D9D6A16D}"/>
              </a:ext>
            </a:extLst>
          </p:cNvPr>
          <p:cNvSpPr/>
          <p:nvPr userDrawn="1"/>
        </p:nvSpPr>
        <p:spPr>
          <a:xfrm>
            <a:off x="6901869" y="0"/>
            <a:ext cx="529336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D06DAE-8EB6-44AF-A79D-EA0B864D1651}" type="datetime8">
              <a:rPr lang="es-ES" noProof="0" smtClean="0"/>
              <a:t>14/07/2023 7:51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  <a:p>
            <a:pPr rtl="0"/>
            <a:endParaRPr lang="es-ES" noProof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46659" y="688779"/>
            <a:ext cx="5746376" cy="5223072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 bwMode="ltGray">
          <a:xfrm>
            <a:off x="7213600" y="280278"/>
            <a:ext cx="4641006" cy="2397608"/>
          </a:xfrm>
        </p:spPr>
        <p:txBody>
          <a:bodyPr rtlCol="0" anchor="ctr" anchorCtr="0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12" name="Forma libre 6" title="Forma de número de página">
            <a:extLst>
              <a:ext uri="{FF2B5EF4-FFF2-40B4-BE49-F238E27FC236}">
                <a16:creationId xmlns:a16="http://schemas.microsoft.com/office/drawing/2014/main" id="{B162E9BD-1CEB-41D5-8DEB-7C5EDF3B01C3}"/>
              </a:ext>
            </a:extLst>
          </p:cNvPr>
          <p:cNvSpPr/>
          <p:nvPr userDrawn="1"/>
        </p:nvSpPr>
        <p:spPr bwMode="auto">
          <a:xfrm>
            <a:off x="11792583" y="35647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Marcador de número de diapositiva 5"/>
          <p:cNvSpPr txBox="1">
            <a:spLocks/>
          </p:cNvSpPr>
          <p:nvPr userDrawn="1"/>
        </p:nvSpPr>
        <p:spPr>
          <a:xfrm>
            <a:off x="11781761" y="582428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b="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9608737B-7E37-4D2D-8CF5-4158DCD891E4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68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62000" y="557784"/>
            <a:ext cx="3831336" cy="4956048"/>
          </a:xfrm>
        </p:spPr>
        <p:txBody>
          <a:bodyPr rtlCol="0"/>
          <a:lstStyle/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5181600" y="558065"/>
            <a:ext cx="6245352" cy="914400"/>
          </a:xfrm>
        </p:spPr>
        <p:txBody>
          <a:bodyPr rtlCol="0"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5181600" y="1526671"/>
            <a:ext cx="6245352" cy="175564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5181600" y="3700826"/>
            <a:ext cx="6248400" cy="914400"/>
          </a:xfrm>
        </p:spPr>
        <p:txBody>
          <a:bodyPr rtlCol="0"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 hasCustomPrompt="1"/>
          </p:nvPr>
        </p:nvSpPr>
        <p:spPr>
          <a:xfrm>
            <a:off x="5181600" y="4669432"/>
            <a:ext cx="6245352" cy="175564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C1602C-5329-485F-BF72-973241F98A36}" type="datetime8">
              <a:rPr lang="es-ES" noProof="0" smtClean="0"/>
              <a:t>14/07/2023 7:51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  <a:p>
            <a:pPr rtl="0"/>
            <a:endParaRPr lang="es-ES" noProof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7AAC19ED-7CFA-4AF2-BE7E-6017F4B12C94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826767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62000" y="557784"/>
            <a:ext cx="3831336" cy="4956048"/>
          </a:xfrm>
        </p:spPr>
        <p:txBody>
          <a:bodyPr rtlCol="0"/>
          <a:lstStyle/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53F345-876A-43A8-AC1D-0C2B448A3384}" type="datetime8">
              <a:rPr lang="es-ES" noProof="0" smtClean="0"/>
              <a:t>14/07/2023 7:51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  <a:p>
            <a:pPr rtl="0"/>
            <a:endParaRPr lang="es-ES" noProof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7AAC19ED-7CFA-4AF2-BE7E-6017F4B12C9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A1651A72-6E17-4CF4-8218-285FCAC88EC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181600" y="557784"/>
            <a:ext cx="6248400" cy="2307964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Marcador de posición de contenido 3">
            <a:extLst>
              <a:ext uri="{FF2B5EF4-FFF2-40B4-BE49-F238E27FC236}">
                <a16:creationId xmlns:a16="http://schemas.microsoft.com/office/drawing/2014/main" id="{E2A31231-1080-4CC0-9896-EF779EE27CB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65121" y="2950589"/>
            <a:ext cx="6188679" cy="2563243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1603272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62000" y="557784"/>
            <a:ext cx="3831336" cy="4956048"/>
          </a:xfrm>
        </p:spPr>
        <p:txBody>
          <a:bodyPr rtlCol="0"/>
          <a:lstStyle/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C634DAB-0590-4A71-A201-CD2D86848F5A}" type="datetime8">
              <a:rPr lang="es-ES" noProof="0" smtClean="0"/>
              <a:t>14/07/2023 7:51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  <a:p>
            <a:pPr rtl="0"/>
            <a:endParaRPr lang="es-ES" noProof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7AAC19ED-7CFA-4AF2-BE7E-6017F4B12C94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239529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B7E2A2-B215-4306-813F-33B4538FB3E8}" type="datetime8">
              <a:rPr lang="es-ES" noProof="0" smtClean="0"/>
              <a:t>14/07/2023 7:51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  <a:p>
            <a:pPr rtl="0"/>
            <a:endParaRPr lang="es-ES" noProof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7AAC19ED-7CFA-4AF2-BE7E-6017F4B12C94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995397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62000" y="555479"/>
            <a:ext cx="3838776" cy="1921022"/>
          </a:xfrm>
        </p:spPr>
        <p:txBody>
          <a:bodyPr rtlCol="0" anchor="t">
            <a:noAutofit/>
          </a:bodyPr>
          <a:lstStyle>
            <a:lvl1pPr>
              <a:lnSpc>
                <a:spcPct val="93000"/>
              </a:lnSpc>
              <a:defRPr sz="4400"/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5181600" y="564147"/>
            <a:ext cx="6248400" cy="5622644"/>
          </a:xfrm>
        </p:spPr>
        <p:txBody>
          <a:bodyPr rtlCol="0"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762000" y="2621512"/>
            <a:ext cx="3838776" cy="3239537"/>
          </a:xfrm>
        </p:spPr>
        <p:txBody>
          <a:bodyPr rtlCol="0"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3B16A3-2AEA-41B3-8D6D-25112DF9D746}" type="datetime8">
              <a:rPr lang="es-ES" noProof="0" smtClean="0"/>
              <a:t>14/07/2023 7:51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7AAC19ED-7CFA-4AF2-BE7E-6017F4B12C94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840368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62000" y="555479"/>
            <a:ext cx="3838776" cy="1921022"/>
          </a:xfrm>
        </p:spPr>
        <p:txBody>
          <a:bodyPr rtlCol="0" anchor="t">
            <a:noAutofit/>
          </a:bodyPr>
          <a:lstStyle>
            <a:lvl1pPr>
              <a:lnSpc>
                <a:spcPct val="93000"/>
              </a:lnSpc>
              <a:defRPr sz="4400"/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762000" y="2621512"/>
            <a:ext cx="3838776" cy="3239537"/>
          </a:xfrm>
        </p:spPr>
        <p:txBody>
          <a:bodyPr rtlCol="0"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67681B-FE13-4790-B51F-B5A6B4A2C928}" type="datetime8">
              <a:rPr lang="es-ES" noProof="0" smtClean="0"/>
              <a:t>14/07/2023 7:51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7AAC19ED-7CFA-4AF2-BE7E-6017F4B12C9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8" name="Marcador de posición de imagen 2">
            <a:extLst>
              <a:ext uri="{FF2B5EF4-FFF2-40B4-BE49-F238E27FC236}">
                <a16:creationId xmlns:a16="http://schemas.microsoft.com/office/drawing/2014/main" id="{B3A5F786-D848-499D-B37D-96CF11DE90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555480"/>
            <a:ext cx="6246812" cy="5305570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417262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bre 6" title="Forma de número de página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rtlCol="0"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 rtlCol="0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5D970E51-1DAC-4C99-A0A5-19529789575A}" type="datetime8">
              <a:rPr lang="es-ES" noProof="0" smtClean="0"/>
              <a:t>14/07/2023 7:51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 rtlCol="0"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 rtlCol="0"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pPr rtl="0"/>
            <a:fld id="{7AAC19ED-7CFA-4AF2-BE7E-6017F4B12C94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9" name="Conector recto 8" title="Línea de regla vertical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377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D25FA9-F0CF-41E5-B762-98BA71E0CF9B}" type="datetime8">
              <a:rPr lang="es-ES" noProof="0" smtClean="0"/>
              <a:t>14/07/2023 7:51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7AAC19ED-7CFA-4AF2-BE7E-6017F4B12C94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69934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7877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7AE8F0-AEF4-45DC-B2D6-7FFFAA92E171}" type="datetime8">
              <a:rPr lang="es-ES" noProof="0" smtClean="0"/>
              <a:t>14/07/2023 7:51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7AAC19ED-7CFA-4AF2-BE7E-6017F4B12C9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8" name="Marcador de posición de contenido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2001" y="2981325"/>
            <a:ext cx="1866900" cy="2828925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9" name="Marcador de contenido 7">
            <a:extLst>
              <a:ext uri="{FF2B5EF4-FFF2-40B4-BE49-F238E27FC236}">
                <a16:creationId xmlns:a16="http://schemas.microsoft.com/office/drawing/2014/main" id="{E983FCBB-03A1-486A-BDE2-92BD88EA0FC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729006" y="2981325"/>
            <a:ext cx="1866900" cy="2828925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211365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D3432B8B-A85D-47CE-98BC-3DF0B2F26AF4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75400" y="431747"/>
            <a:ext cx="5105400" cy="684633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7088800" y="1468316"/>
            <a:ext cx="4831664" cy="3865070"/>
          </a:xfrm>
        </p:spPr>
        <p:txBody>
          <a:bodyPr rtlCol="0" anchor="ctr" anchorCtr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94FCBA-88D5-4065-8D6F-CC673CBC7011}" type="datetime8">
              <a:rPr lang="es-ES" noProof="0" smtClean="0"/>
              <a:t>14/07/2023 7:51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7AAC19ED-7CFA-4AF2-BE7E-6017F4B12C94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54163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65AC8F6D-0687-481A-9761-11AB8A79722C}"/>
              </a:ext>
            </a:extLst>
          </p:cNvPr>
          <p:cNvSpPr/>
          <p:nvPr userDrawn="1"/>
        </p:nvSpPr>
        <p:spPr>
          <a:xfrm>
            <a:off x="0" y="1"/>
            <a:ext cx="12191999" cy="15474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 bwMode="ltGray">
          <a:xfrm>
            <a:off x="762000" y="305678"/>
            <a:ext cx="10667998" cy="1002422"/>
          </a:xfrm>
        </p:spPr>
        <p:txBody>
          <a:bodyPr rtlCol="0" anchor="ctr" anchorCtr="0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17EB64-A010-4714-9359-A30D92F98A33}" type="datetime8">
              <a:rPr lang="es-ES" noProof="0" smtClean="0"/>
              <a:t>14/07/2023 7:51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  <a:p>
            <a:pPr rtl="0"/>
            <a:endParaRPr lang="es-ES" noProof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1999" y="2443527"/>
            <a:ext cx="3348000" cy="2291676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4" name="Forma libre 6" title="Forma de número de página">
            <a:extLst>
              <a:ext uri="{FF2B5EF4-FFF2-40B4-BE49-F238E27FC236}">
                <a16:creationId xmlns:a16="http://schemas.microsoft.com/office/drawing/2014/main" id="{0370AA61-B230-4320-8591-17B9EA527174}"/>
              </a:ext>
            </a:extLst>
          </p:cNvPr>
          <p:cNvSpPr/>
          <p:nvPr userDrawn="1"/>
        </p:nvSpPr>
        <p:spPr bwMode="auto">
          <a:xfrm>
            <a:off x="11792583" y="35647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7AAC19ED-7CFA-4AF2-BE7E-6017F4B12C9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5" name="Marcador de contenido 7">
            <a:extLst>
              <a:ext uri="{FF2B5EF4-FFF2-40B4-BE49-F238E27FC236}">
                <a16:creationId xmlns:a16="http://schemas.microsoft.com/office/drawing/2014/main" id="{AF3C3132-3E24-455C-9341-F3767C087D5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421999" y="2443527"/>
            <a:ext cx="3348000" cy="2291676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6" name="Marcador de contenido 7">
            <a:extLst>
              <a:ext uri="{FF2B5EF4-FFF2-40B4-BE49-F238E27FC236}">
                <a16:creationId xmlns:a16="http://schemas.microsoft.com/office/drawing/2014/main" id="{2A783413-0A31-4F6C-B545-866183ABB00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81999" y="2443527"/>
            <a:ext cx="3348000" cy="2291676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62781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ítulo y contenido">
    <p:bg bwMode="grayWhite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9C8E5ED0-7922-414F-9B0F-CA82F0A3C660}"/>
              </a:ext>
            </a:extLst>
          </p:cNvPr>
          <p:cNvSpPr/>
          <p:nvPr userDrawn="1"/>
        </p:nvSpPr>
        <p:spPr>
          <a:xfrm>
            <a:off x="0" y="1540330"/>
            <a:ext cx="12192000" cy="47156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5AC8F6D-0687-481A-9761-11AB8A79722C}"/>
              </a:ext>
            </a:extLst>
          </p:cNvPr>
          <p:cNvSpPr/>
          <p:nvPr userDrawn="1"/>
        </p:nvSpPr>
        <p:spPr>
          <a:xfrm>
            <a:off x="0" y="1"/>
            <a:ext cx="12191999" cy="15474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628571" y="6314440"/>
            <a:ext cx="3814856" cy="365125"/>
          </a:xfrm>
        </p:spPr>
        <p:txBody>
          <a:bodyPr rtlCol="0"/>
          <a:lstStyle/>
          <a:p>
            <a:pPr rtl="0"/>
            <a:fld id="{88196098-D872-495B-BF15-B010AE2E1135}" type="datetime8">
              <a:rPr lang="es-ES" noProof="0" smtClean="0"/>
              <a:t>14/07/2023 7:51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  <a:p>
            <a:pPr rtl="0"/>
            <a:endParaRPr lang="es-ES" noProof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1999" y="2875327"/>
            <a:ext cx="3348000" cy="2291676"/>
          </a:xfrm>
        </p:spPr>
        <p:txBody>
          <a:bodyPr rtlCol="0" anchor="ctr" anchorCtr="0"/>
          <a:lstStyle/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4" name="Forma libre 6" title="Forma de número de página">
            <a:extLst>
              <a:ext uri="{FF2B5EF4-FFF2-40B4-BE49-F238E27FC236}">
                <a16:creationId xmlns:a16="http://schemas.microsoft.com/office/drawing/2014/main" id="{0370AA61-B230-4320-8591-17B9EA527174}"/>
              </a:ext>
            </a:extLst>
          </p:cNvPr>
          <p:cNvSpPr/>
          <p:nvPr userDrawn="1"/>
        </p:nvSpPr>
        <p:spPr bwMode="auto">
          <a:xfrm>
            <a:off x="11792583" y="35647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7AAC19ED-7CFA-4AF2-BE7E-6017F4B12C9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6" name="Marcador de contenido 7">
            <a:extLst>
              <a:ext uri="{FF2B5EF4-FFF2-40B4-BE49-F238E27FC236}">
                <a16:creationId xmlns:a16="http://schemas.microsoft.com/office/drawing/2014/main" id="{2A783413-0A31-4F6C-B545-866183ABB00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81999" y="2875327"/>
            <a:ext cx="3348000" cy="2291676"/>
          </a:xfrm>
        </p:spPr>
        <p:txBody>
          <a:bodyPr rtlCol="0" anchor="ctr" anchorCtr="0"/>
          <a:lstStyle/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C4C76CE-242A-40DC-B9BA-9F6CD2FEB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761999" y="280278"/>
            <a:ext cx="10676571" cy="1002422"/>
          </a:xfrm>
        </p:spPr>
        <p:txBody>
          <a:bodyPr rtlCol="0" anchor="ctr" anchorCtr="0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566890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62000" y="352848"/>
            <a:ext cx="10667998" cy="1002422"/>
          </a:xfrm>
        </p:spPr>
        <p:txBody>
          <a:bodyPr rtlCol="0" anchor="ctr" anchorCtr="0"/>
          <a:lstStyle>
            <a:lvl1pPr algn="l">
              <a:defRPr/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8848724" y="1534886"/>
            <a:ext cx="2581273" cy="4275365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952FD7-010C-459B-89F4-469BA4B7B5F4}" type="datetime8">
              <a:rPr lang="es-ES" noProof="0" smtClean="0"/>
              <a:t>14/07/2023 7:51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7AAC19ED-7CFA-4AF2-BE7E-6017F4B12C9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2000" y="1534886"/>
            <a:ext cx="7829550" cy="4275365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97476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erecha Contenido izquierd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F4768376-ED37-468E-9A28-4A8C73222CFB}"/>
              </a:ext>
            </a:extLst>
          </p:cNvPr>
          <p:cNvSpPr/>
          <p:nvPr userDrawn="1"/>
        </p:nvSpPr>
        <p:spPr>
          <a:xfrm>
            <a:off x="5263637" y="0"/>
            <a:ext cx="692836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362A98-48C4-46B4-8EF5-C04F4F6FEDE0}" type="datetime8">
              <a:rPr lang="es-ES" noProof="0" smtClean="0"/>
              <a:t>14/07/2023 7:51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  <a:p>
            <a:pPr rtl="0"/>
            <a:endParaRPr lang="es-ES" noProof="0"/>
          </a:p>
        </p:txBody>
      </p:sp>
      <p:sp>
        <p:nvSpPr>
          <p:cNvPr id="6" name="Marcador de contenido 12">
            <a:extLst>
              <a:ext uri="{FF2B5EF4-FFF2-40B4-BE49-F238E27FC236}">
                <a16:creationId xmlns:a16="http://schemas.microsoft.com/office/drawing/2014/main" id="{DEDD3AEB-5731-4BFB-B455-2CAA76BB8C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22695" y="358646"/>
            <a:ext cx="5505450" cy="5896056"/>
          </a:xfrm>
        </p:spPr>
        <p:txBody>
          <a:bodyPr rtlCol="0" anchor="ctr" anchorCtr="0">
            <a:normAutofit/>
          </a:bodyPr>
          <a:lstStyle>
            <a:lvl1pPr>
              <a:defRPr sz="2800"/>
            </a:lvl1pPr>
          </a:lstStyle>
          <a:p>
            <a:pPr marL="0" lvl="0" indent="0" rtl="0">
              <a:lnSpc>
                <a:spcPct val="100000"/>
              </a:lnSpc>
              <a:spcAft>
                <a:spcPts val="2400"/>
              </a:spcAft>
              <a:buNone/>
            </a:pPr>
            <a:r>
              <a:rPr lang="es-ES" sz="3200" noProof="0">
                <a:cs typeface="Segoe UI" panose="020B0502040204020203" pitchFamily="34" charset="0"/>
              </a:rPr>
              <a:t>Editar estilos de texto del patrón</a:t>
            </a:r>
          </a:p>
        </p:txBody>
      </p:sp>
      <p:sp>
        <p:nvSpPr>
          <p:cNvPr id="8" name="Forma libre 6" title="Forma de número de página">
            <a:extLst>
              <a:ext uri="{FF2B5EF4-FFF2-40B4-BE49-F238E27FC236}">
                <a16:creationId xmlns:a16="http://schemas.microsoft.com/office/drawing/2014/main" id="{F054F317-CFFE-48EF-91D4-872C9FE7043D}"/>
              </a:ext>
            </a:extLst>
          </p:cNvPr>
          <p:cNvSpPr/>
          <p:nvPr userDrawn="1"/>
        </p:nvSpPr>
        <p:spPr bwMode="auto">
          <a:xfrm>
            <a:off x="11793378" y="360167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0D58896D-DB7B-49E4-87EC-67CEAB2EF5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570" y="548792"/>
            <a:ext cx="3833906" cy="4952492"/>
          </a:xfrm>
        </p:spPr>
        <p:txBody>
          <a:bodyPr rtlCol="0"/>
          <a:lstStyle/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10" name="Marcador de número de diapositiva 5"/>
          <p:cNvSpPr txBox="1">
            <a:spLocks/>
          </p:cNvSpPr>
          <p:nvPr userDrawn="1"/>
        </p:nvSpPr>
        <p:spPr>
          <a:xfrm>
            <a:off x="11781761" y="582428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b="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9F9883E2-3D63-40B4-9105-EAB596140EA2}" type="slidenum">
              <a:rPr lang="es-ES" noProof="0" smtClean="0">
                <a:solidFill>
                  <a:schemeClr val="bg2"/>
                </a:solidFill>
              </a:rPr>
              <a:t>‹Nº›</a:t>
            </a:fld>
            <a:endParaRPr lang="es-ES" noProof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192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bre 6" title="Forma de número de página">
            <a:extLst>
              <a:ext uri="{FF2B5EF4-FFF2-40B4-BE49-F238E27FC236}">
                <a16:creationId xmlns:a16="http://schemas.microsoft.com/office/drawing/2014/main" id="{B162E9BD-1CEB-41D5-8DEB-7C5EDF3B01C3}"/>
              </a:ext>
            </a:extLst>
          </p:cNvPr>
          <p:cNvSpPr/>
          <p:nvPr userDrawn="1"/>
        </p:nvSpPr>
        <p:spPr bwMode="auto">
          <a:xfrm>
            <a:off x="11792583" y="35647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rtl="0"/>
            <a:fld id="{C4961CD1-7A49-47D7-9BCD-735513CBFAEB}" type="datetime8">
              <a:rPr lang="es-ES" noProof="0" smtClean="0"/>
              <a:t>14/07/2023 7:51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Agregue un pie de página 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tx2"/>
                </a:solidFill>
                <a:latin typeface="+mj-lt"/>
              </a:defRPr>
            </a:lvl1pPr>
          </a:lstStyle>
          <a:p>
            <a:pPr rtl="0"/>
            <a:fld id="{7AAC19ED-7CFA-4AF2-BE7E-6017F4B12C9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10" name="Conector recto 9" title="Líneas de regla horizontal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871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662" r:id="rId3"/>
    <p:sldLayoutId id="2147483673" r:id="rId4"/>
    <p:sldLayoutId id="2147483677" r:id="rId5"/>
    <p:sldLayoutId id="2147483674" r:id="rId6"/>
    <p:sldLayoutId id="2147483679" r:id="rId7"/>
    <p:sldLayoutId id="2147483678" r:id="rId8"/>
    <p:sldLayoutId id="2147483676" r:id="rId9"/>
    <p:sldLayoutId id="2147483675" r:id="rId10"/>
    <p:sldLayoutId id="2147483665" r:id="rId11"/>
    <p:sldLayoutId id="2147483682" r:id="rId12"/>
    <p:sldLayoutId id="2147483681" r:id="rId13"/>
    <p:sldLayoutId id="2147483667" r:id="rId14"/>
    <p:sldLayoutId id="2147483668" r:id="rId15"/>
    <p:sldLayoutId id="2147483680" r:id="rId16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0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fif"/><Relationship Id="rId7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12.jfif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f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rofesor">
            <a:extLst>
              <a:ext uri="{FF2B5EF4-FFF2-40B4-BE49-F238E27FC236}">
                <a16:creationId xmlns:a16="http://schemas.microsoft.com/office/drawing/2014/main" id="{55999741-3CB0-4E9F-9B1F-47F7BDC2D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40000" cy="690664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478B3CD-9828-4280-95EC-5F9D73400FF8}"/>
              </a:ext>
            </a:extLst>
          </p:cNvPr>
          <p:cNvSpPr>
            <a:spLocks noGrp="1"/>
          </p:cNvSpPr>
          <p:nvPr>
            <p:ph type="ctrTitle"/>
          </p:nvPr>
        </p:nvSpPr>
        <p:spPr bwMode="white"/>
        <p:txBody>
          <a:bodyPr rtlCol="0"/>
          <a:lstStyle/>
          <a:p>
            <a:pPr rtl="0"/>
            <a:r>
              <a:rPr lang="es-ES" sz="8000" dirty="0">
                <a:solidFill>
                  <a:schemeClr val="accent1"/>
                </a:solidFill>
              </a:rPr>
              <a:t>La zona del saber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A9A3178-CB65-4687-BC8A-DBB6F3C6EF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6753" y="5146873"/>
            <a:ext cx="5958493" cy="799806"/>
          </a:xfrm>
        </p:spPr>
        <p:txBody>
          <a:bodyPr rtlCol="0">
            <a:normAutofit fontScale="85000" lnSpcReduction="20000"/>
          </a:bodyPr>
          <a:lstStyle/>
          <a:p>
            <a:pPr rtl="0">
              <a:lnSpc>
                <a:spcPct val="100000"/>
              </a:lnSpc>
            </a:pPr>
            <a:r>
              <a:rPr lang="es-ES" sz="3200" dirty="0">
                <a:solidFill>
                  <a:schemeClr val="tx1"/>
                </a:solidFill>
                <a:cs typeface="Segoe UI" panose="020B0502040204020203" pitchFamily="34" charset="0"/>
              </a:rPr>
              <a:t>LO IMPORTANTE ES NO DEJAR DE HACER PREGUNTAS</a:t>
            </a:r>
          </a:p>
        </p:txBody>
      </p:sp>
      <p:grpSp>
        <p:nvGrpSpPr>
          <p:cNvPr id="6" name="Grupo 5" descr="elemento decorativo">
            <a:extLst>
              <a:ext uri="{FF2B5EF4-FFF2-40B4-BE49-F238E27FC236}">
                <a16:creationId xmlns:a16="http://schemas.microsoft.com/office/drawing/2014/main" id="{698C1723-6BE3-4292-90F2-43C7A22F503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 bwMode="white">
          <a:xfrm>
            <a:off x="2407627" y="1184031"/>
            <a:ext cx="7376746" cy="4149970"/>
            <a:chOff x="2989385" y="1679331"/>
            <a:chExt cx="7376746" cy="2681654"/>
          </a:xfrm>
        </p:grpSpPr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EFF9A4E4-33FF-4BA5-9A1C-6E8B73621BEB}"/>
                </a:ext>
              </a:extLst>
            </p:cNvPr>
            <p:cNvCxnSpPr/>
            <p:nvPr/>
          </p:nvCxnSpPr>
          <p:spPr bwMode="white">
            <a:xfrm>
              <a:off x="2989385" y="1679331"/>
              <a:ext cx="7376746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D9168D7F-9049-4135-9731-02DB8D3CD4C9}"/>
                </a:ext>
              </a:extLst>
            </p:cNvPr>
            <p:cNvCxnSpPr/>
            <p:nvPr/>
          </p:nvCxnSpPr>
          <p:spPr bwMode="white">
            <a:xfrm>
              <a:off x="10366130" y="1688123"/>
              <a:ext cx="0" cy="2672862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0A19D412-8FFA-4958-A76C-EB9E1F690AD9}"/>
                </a:ext>
              </a:extLst>
            </p:cNvPr>
            <p:cNvCxnSpPr/>
            <p:nvPr/>
          </p:nvCxnSpPr>
          <p:spPr bwMode="white">
            <a:xfrm>
              <a:off x="2989385" y="1679331"/>
              <a:ext cx="0" cy="267480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E85B0E36-8696-452F-958E-984FBF104D99}"/>
                </a:ext>
              </a:extLst>
            </p:cNvPr>
            <p:cNvCxnSpPr>
              <a:cxnSpLocks/>
            </p:cNvCxnSpPr>
            <p:nvPr/>
          </p:nvCxnSpPr>
          <p:spPr bwMode="white">
            <a:xfrm>
              <a:off x="2989385" y="4354131"/>
              <a:ext cx="1116623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D3F49821-5888-450B-ABA1-D4D7B73EC2AB}"/>
                </a:ext>
              </a:extLst>
            </p:cNvPr>
            <p:cNvCxnSpPr>
              <a:cxnSpLocks/>
            </p:cNvCxnSpPr>
            <p:nvPr/>
          </p:nvCxnSpPr>
          <p:spPr bwMode="white">
            <a:xfrm>
              <a:off x="9211408" y="4360985"/>
              <a:ext cx="1154723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Marcador de número de diapositiva 3" hidden="1">
            <a:extLst>
              <a:ext uri="{FF2B5EF4-FFF2-40B4-BE49-F238E27FC236}">
                <a16:creationId xmlns:a16="http://schemas.microsoft.com/office/drawing/2014/main" id="{192D9B22-CA63-4CDB-8957-40947F45B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AAC19ED-7CFA-4AF2-BE7E-6017F4B12C94}" type="slidenum">
              <a:rPr lang="en-US" smtClean="0"/>
              <a:t>1</a:t>
            </a:fld>
            <a:endParaRPr lang="en-US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3" y="2201255"/>
            <a:ext cx="2308939" cy="225864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582" y="1811893"/>
            <a:ext cx="3156077" cy="3185572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9883060" y="4537166"/>
            <a:ext cx="2308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/>
              <a:t>Institución educativa </a:t>
            </a:r>
          </a:p>
          <a:p>
            <a:pPr algn="ctr"/>
            <a:r>
              <a:rPr lang="es-MX" dirty="0" smtClean="0"/>
              <a:t>Perpetuo socorro </a:t>
            </a:r>
            <a:endParaRPr lang="en-US" dirty="0"/>
          </a:p>
        </p:txBody>
      </p:sp>
      <p:sp>
        <p:nvSpPr>
          <p:cNvPr id="15" name="CuadroTexto 14"/>
          <p:cNvSpPr txBox="1"/>
          <p:nvPr/>
        </p:nvSpPr>
        <p:spPr>
          <a:xfrm>
            <a:off x="78790" y="4537166"/>
            <a:ext cx="2308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Servicio Nacional de Aprendizaje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51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69061B-93AF-4A3E-9D95-D1F4A2B92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5400" y="431747"/>
            <a:ext cx="5105400" cy="684633"/>
          </a:xfrm>
        </p:spPr>
        <p:txBody>
          <a:bodyPr rtlCol="0">
            <a:normAutofit fontScale="90000"/>
          </a:bodyPr>
          <a:lstStyle/>
          <a:p>
            <a:pPr algn="l" rtl="0"/>
            <a:r>
              <a:rPr lang="es-ES" dirty="0"/>
              <a:t>INTEGRANTES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957AAF-C78F-46C2-9727-8076925CD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8800" y="1846863"/>
            <a:ext cx="4831664" cy="3865070"/>
          </a:xfrm>
        </p:spPr>
        <p:txBody>
          <a:bodyPr rtlCol="0">
            <a:noAutofit/>
          </a:bodyPr>
          <a:lstStyle/>
          <a:p>
            <a:pPr marL="0" lvl="0" indent="0" rtl="0">
              <a:lnSpc>
                <a:spcPct val="100000"/>
              </a:lnSpc>
              <a:spcAft>
                <a:spcPts val="1200"/>
              </a:spcAft>
              <a:buNone/>
            </a:pPr>
            <a:r>
              <a:rPr lang="es-ES" sz="30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Kevin </a:t>
            </a:r>
            <a:r>
              <a:rPr lang="es-ES" sz="3000" dirty="0" smtClean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Daniel Patiño</a:t>
            </a:r>
            <a:endParaRPr lang="es-ES" sz="3000" dirty="0">
              <a:solidFill>
                <a:prstClr val="black">
                  <a:lumMod val="85000"/>
                  <a:lumOff val="15000"/>
                </a:prstClr>
              </a:solidFill>
              <a:cs typeface="Segoe UI" panose="020B0502040204020203" pitchFamily="34" charset="0"/>
            </a:endParaRPr>
          </a:p>
          <a:p>
            <a:pPr marL="0" lvl="0" indent="0" rtl="0">
              <a:lnSpc>
                <a:spcPct val="100000"/>
              </a:lnSpc>
              <a:spcAft>
                <a:spcPts val="1200"/>
              </a:spcAft>
              <a:buNone/>
            </a:pPr>
            <a:r>
              <a:rPr lang="es-ES" sz="30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Luis </a:t>
            </a:r>
            <a:r>
              <a:rPr lang="es-ES" sz="3000" dirty="0" smtClean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Ángel Suarez Quintero</a:t>
            </a:r>
            <a:endParaRPr lang="es-ES" sz="3000" dirty="0">
              <a:solidFill>
                <a:prstClr val="black">
                  <a:lumMod val="85000"/>
                  <a:lumOff val="15000"/>
                </a:prstClr>
              </a:solidFill>
              <a:cs typeface="Segoe UI" panose="020B0502040204020203" pitchFamily="34" charset="0"/>
            </a:endParaRPr>
          </a:p>
          <a:p>
            <a:pPr marL="0" lvl="0" indent="0" rtl="0">
              <a:lnSpc>
                <a:spcPct val="100000"/>
              </a:lnSpc>
              <a:spcAft>
                <a:spcPts val="1200"/>
              </a:spcAft>
              <a:buNone/>
            </a:pPr>
            <a:r>
              <a:rPr lang="es-ES" sz="3000" dirty="0" smtClean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Alexander Vergara Cano</a:t>
            </a:r>
            <a:endParaRPr lang="es-ES" sz="3000" dirty="0">
              <a:solidFill>
                <a:prstClr val="black">
                  <a:lumMod val="85000"/>
                  <a:lumOff val="15000"/>
                </a:prstClr>
              </a:solidFill>
              <a:cs typeface="Segoe UI" panose="020B0502040204020203" pitchFamily="34" charset="0"/>
            </a:endParaRPr>
          </a:p>
          <a:p>
            <a:pPr marL="0" lvl="0" indent="0" rtl="0">
              <a:lnSpc>
                <a:spcPct val="100000"/>
              </a:lnSpc>
              <a:spcAft>
                <a:spcPts val="1200"/>
              </a:spcAft>
              <a:buNone/>
            </a:pPr>
            <a:r>
              <a:rPr lang="es-ES" sz="30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Javier </a:t>
            </a:r>
            <a:r>
              <a:rPr lang="es-ES" sz="3000" dirty="0" smtClean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David Osorio</a:t>
            </a:r>
            <a:endParaRPr lang="es-ES" sz="3000" dirty="0">
              <a:solidFill>
                <a:prstClr val="black">
                  <a:lumMod val="85000"/>
                  <a:lumOff val="15000"/>
                </a:prstClr>
              </a:solidFill>
              <a:cs typeface="Segoe UI" panose="020B0502040204020203" pitchFamily="34" charset="0"/>
            </a:endParaRPr>
          </a:p>
          <a:p>
            <a:pPr marL="0" lvl="0" indent="0" rtl="0">
              <a:lnSpc>
                <a:spcPct val="100000"/>
              </a:lnSpc>
              <a:spcAft>
                <a:spcPts val="1200"/>
              </a:spcAft>
              <a:buNone/>
            </a:pPr>
            <a:endParaRPr lang="es-ES" sz="3000" dirty="0">
              <a:solidFill>
                <a:prstClr val="black">
                  <a:lumMod val="85000"/>
                  <a:lumOff val="15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7" name="Rectángulo: Esquinas redondeadas 6" descr="elemento decorativo">
            <a:extLst>
              <a:ext uri="{FF2B5EF4-FFF2-40B4-BE49-F238E27FC236}">
                <a16:creationId xmlns:a16="http://schemas.microsoft.com/office/drawing/2014/main" id="{5B74A029-8AD0-4A10-B977-541CE5DD06F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5506552" y="1803481"/>
            <a:ext cx="6132453" cy="3301892"/>
          </a:xfrm>
          <a:prstGeom prst="roundRect">
            <a:avLst>
              <a:gd name="adj" fmla="val 0"/>
            </a:avLst>
          </a:prstGeom>
          <a:noFill/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8" name="Elipse 7" descr="elemento decorativo">
            <a:extLst>
              <a:ext uri="{FF2B5EF4-FFF2-40B4-BE49-F238E27FC236}">
                <a16:creationId xmlns:a16="http://schemas.microsoft.com/office/drawing/2014/main" id="{D8050939-D8BA-4932-A12D-76E1C8DB04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6421224" y="2135002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>
              <a:solidFill>
                <a:schemeClr val="bg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9" name="Cuadro de texto 8" descr="elemento decorativo">
            <a:extLst>
              <a:ext uri="{FF2B5EF4-FFF2-40B4-BE49-F238E27FC236}">
                <a16:creationId xmlns:a16="http://schemas.microsoft.com/office/drawing/2014/main" id="{203CBBBF-0B81-4DFD-BF97-EB2A57EFB9A8}"/>
              </a:ext>
            </a:extLst>
          </p:cNvPr>
          <p:cNvSpPr txBox="1"/>
          <p:nvPr/>
        </p:nvSpPr>
        <p:spPr>
          <a:xfrm>
            <a:off x="6487708" y="2158301"/>
            <a:ext cx="33337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rtl="0"/>
            <a:r>
              <a:rPr lang="es-ES" sz="200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10" name="Elipse 9" descr="elemento decorativo">
            <a:extLst>
              <a:ext uri="{FF2B5EF4-FFF2-40B4-BE49-F238E27FC236}">
                <a16:creationId xmlns:a16="http://schemas.microsoft.com/office/drawing/2014/main" id="{9CA05C8E-8DB2-4A35-8654-BC76A6BEFD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6421224" y="2866463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>
              <a:solidFill>
                <a:schemeClr val="bg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1" name="Cuadro de texto 10" descr="elemento decorativo">
            <a:extLst>
              <a:ext uri="{FF2B5EF4-FFF2-40B4-BE49-F238E27FC236}">
                <a16:creationId xmlns:a16="http://schemas.microsoft.com/office/drawing/2014/main" id="{4EF9D577-2886-4CDA-B921-E2B2C3ACB335}"/>
              </a:ext>
            </a:extLst>
          </p:cNvPr>
          <p:cNvSpPr txBox="1"/>
          <p:nvPr/>
        </p:nvSpPr>
        <p:spPr>
          <a:xfrm>
            <a:off x="6497966" y="2889762"/>
            <a:ext cx="33337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rtl="0"/>
            <a:r>
              <a:rPr lang="es-ES" sz="200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12" name="Elipse 11" descr="elemento decorativo">
            <a:extLst>
              <a:ext uri="{FF2B5EF4-FFF2-40B4-BE49-F238E27FC236}">
                <a16:creationId xmlns:a16="http://schemas.microsoft.com/office/drawing/2014/main" id="{F7479838-5C1C-498A-A57F-23C902B640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6421224" y="3574693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>
              <a:solidFill>
                <a:schemeClr val="bg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3" name="Cuadro de texto 12" descr="elemento decorativo">
            <a:extLst>
              <a:ext uri="{FF2B5EF4-FFF2-40B4-BE49-F238E27FC236}">
                <a16:creationId xmlns:a16="http://schemas.microsoft.com/office/drawing/2014/main" id="{4F0FB908-D139-41C0-A768-4CC591531971}"/>
              </a:ext>
            </a:extLst>
          </p:cNvPr>
          <p:cNvSpPr txBox="1"/>
          <p:nvPr/>
        </p:nvSpPr>
        <p:spPr>
          <a:xfrm>
            <a:off x="6488027" y="3606784"/>
            <a:ext cx="33337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rtl="0"/>
            <a:r>
              <a:rPr lang="es-ES" sz="200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3</a:t>
            </a:r>
          </a:p>
        </p:txBody>
      </p:sp>
      <p:sp>
        <p:nvSpPr>
          <p:cNvPr id="14" name="Elipse 13" descr="elemento decorativo">
            <a:extLst>
              <a:ext uri="{FF2B5EF4-FFF2-40B4-BE49-F238E27FC236}">
                <a16:creationId xmlns:a16="http://schemas.microsoft.com/office/drawing/2014/main" id="{6B6CE282-77A8-4C84-93B8-1246EED129F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6421224" y="4302685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>
              <a:solidFill>
                <a:schemeClr val="bg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5" name="Cuadro de texto 14" descr="elemento decorativo">
            <a:extLst>
              <a:ext uri="{FF2B5EF4-FFF2-40B4-BE49-F238E27FC236}">
                <a16:creationId xmlns:a16="http://schemas.microsoft.com/office/drawing/2014/main" id="{C2B65381-12B7-4DB7-B5B0-5CF6293348B5}"/>
              </a:ext>
            </a:extLst>
          </p:cNvPr>
          <p:cNvSpPr txBox="1"/>
          <p:nvPr/>
        </p:nvSpPr>
        <p:spPr>
          <a:xfrm>
            <a:off x="6479235" y="4325984"/>
            <a:ext cx="33337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rtl="0"/>
            <a:r>
              <a:rPr lang="es-ES" sz="200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4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2372FC0-087E-4C53-82C7-1D7555E68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AAC19ED-7CFA-4AF2-BE7E-6017F4B12C94}" type="slidenum">
              <a:rPr lang="es-ES" smtClean="0"/>
              <a:t>2</a:t>
            </a:fld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08" y="1909057"/>
            <a:ext cx="5075069" cy="285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2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1859B8-20D7-4327-B945-9DB34BBA1DF7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 rtlCol="0"/>
          <a:lstStyle/>
          <a:p>
            <a:pPr rtl="0"/>
            <a:r>
              <a:rPr lang="es-ES" dirty="0"/>
              <a:t>Planteamiento del problema 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E1F8476-CA40-4F5D-BFDF-703563EA67E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77311" y="2456835"/>
            <a:ext cx="6531691" cy="3042873"/>
          </a:xfrm>
        </p:spPr>
        <p:txBody>
          <a:bodyPr rtlCol="0">
            <a:noAutofit/>
          </a:bodyPr>
          <a:lstStyle/>
          <a:p>
            <a:pPr marL="0" indent="0" algn="ctr">
              <a:buNone/>
            </a:pPr>
            <a:r>
              <a:rPr lang="es-CO" sz="2400" dirty="0"/>
              <a:t>No es casualidad que hay muchos </a:t>
            </a:r>
            <a:r>
              <a:rPr lang="es-CO" sz="2400" dirty="0" smtClean="0"/>
              <a:t>estudiantes Preocupados y </a:t>
            </a:r>
            <a:r>
              <a:rPr lang="es-CO" sz="2400" dirty="0"/>
              <a:t>poco preparados </a:t>
            </a:r>
            <a:r>
              <a:rPr lang="es-CO" sz="2400" dirty="0" smtClean="0"/>
              <a:t>para las pruebas saber once.</a:t>
            </a:r>
            <a:endParaRPr lang="es-CO" sz="2400" dirty="0"/>
          </a:p>
          <a:p>
            <a:pPr marL="0" indent="0" algn="ctr">
              <a:buNone/>
            </a:pPr>
            <a:r>
              <a:rPr lang="es-CO" sz="2400" dirty="0"/>
              <a:t>Y </a:t>
            </a:r>
            <a:r>
              <a:rPr lang="es-CO" sz="2400" dirty="0" smtClean="0"/>
              <a:t>difícilmente </a:t>
            </a:r>
            <a:r>
              <a:rPr lang="es-CO" sz="2400" dirty="0"/>
              <a:t>los grados </a:t>
            </a:r>
            <a:r>
              <a:rPr lang="es-CO" sz="2400" dirty="0" smtClean="0"/>
              <a:t>10</a:t>
            </a:r>
            <a:r>
              <a:rPr lang="es-CO" sz="2400" dirty="0"/>
              <a:t>° y </a:t>
            </a:r>
            <a:r>
              <a:rPr lang="es-CO" sz="2400" dirty="0" smtClean="0"/>
              <a:t>11° tienen  </a:t>
            </a:r>
            <a:r>
              <a:rPr lang="es-CO" sz="2400" dirty="0"/>
              <a:t>un medio fijo en el cual puedan practicar  los </a:t>
            </a:r>
            <a:r>
              <a:rPr lang="es-CO" sz="2400" dirty="0" smtClean="0"/>
              <a:t>ejercicios.</a:t>
            </a:r>
            <a:endParaRPr lang="es-ES" sz="2400" dirty="0"/>
          </a:p>
          <a:p>
            <a:pPr marL="0" indent="0" algn="ctr" rtl="0">
              <a:buNone/>
            </a:pPr>
            <a:endParaRPr lang="es-ES" sz="2400" dirty="0"/>
          </a:p>
          <a:p>
            <a:pPr marL="0" indent="0" algn="ctr" rtl="0">
              <a:buNone/>
            </a:pPr>
            <a:endParaRPr lang="es-ES" sz="2400" dirty="0"/>
          </a:p>
          <a:p>
            <a:pPr marL="0" indent="0" algn="ctr" rtl="0">
              <a:buNone/>
            </a:pPr>
            <a:endParaRPr lang="es-ES" sz="2400" dirty="0"/>
          </a:p>
        </p:txBody>
      </p:sp>
      <p:sp>
        <p:nvSpPr>
          <p:cNvPr id="9" name="Cuadro de texto 8">
            <a:extLst>
              <a:ext uri="{FF2B5EF4-FFF2-40B4-BE49-F238E27FC236}">
                <a16:creationId xmlns:a16="http://schemas.microsoft.com/office/drawing/2014/main" id="{2D142DF4-4EE3-4660-9BDC-D1E1707D98BC}"/>
              </a:ext>
            </a:extLst>
          </p:cNvPr>
          <p:cNvSpPr txBox="1"/>
          <p:nvPr/>
        </p:nvSpPr>
        <p:spPr>
          <a:xfrm>
            <a:off x="2249679" y="1855939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20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1DAC7997-6C29-4070-B4EB-6A172CDBC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AAC19ED-7CFA-4AF2-BE7E-6017F4B12C94}" type="slidenum">
              <a:rPr lang="es-ES" smtClean="0"/>
              <a:pPr rtl="0"/>
              <a:t>3</a:t>
            </a:fld>
            <a:endParaRPr lang="es-ES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170" y="2635839"/>
            <a:ext cx="3974841" cy="268486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515" y="5492891"/>
            <a:ext cx="1499548" cy="151356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47312"/>
            <a:ext cx="1237647" cy="121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251FF9D-FA38-4BF2-834F-D115A5276A63}"/>
              </a:ext>
            </a:extLst>
          </p:cNvPr>
          <p:cNvSpPr>
            <a:spLocks noGrp="1"/>
          </p:cNvSpPr>
          <p:nvPr>
            <p:ph type="title"/>
          </p:nvPr>
        </p:nvSpPr>
        <p:spPr bwMode="grayWhite"/>
        <p:txBody>
          <a:bodyPr rtlCol="0"/>
          <a:lstStyle/>
          <a:p>
            <a:pPr rtl="0"/>
            <a:r>
              <a:rPr lang="es-ES" dirty="0"/>
              <a:t>Justificación del problema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61E5BF8-B883-4420-9EA9-7E920E5D3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AAC19ED-7CFA-4AF2-BE7E-6017F4B12C94}" type="slidenum">
              <a:rPr lang="es-ES" smtClean="0"/>
              <a:pPr rtl="0"/>
              <a:t>4</a:t>
            </a:fld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3605" y="2254110"/>
            <a:ext cx="3974400" cy="2648566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13656" y="2767138"/>
            <a:ext cx="6849293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/>
              <a:t>Realizamos este software para que lo estudiantes de grado 10°y 11° </a:t>
            </a:r>
            <a:endParaRPr lang="es-ES" sz="2400" dirty="0" smtClean="0"/>
          </a:p>
          <a:p>
            <a:pPr algn="ctr"/>
            <a:r>
              <a:rPr lang="es-ES" sz="2400" dirty="0" smtClean="0"/>
              <a:t>tengan </a:t>
            </a:r>
            <a:r>
              <a:rPr lang="es-ES" sz="2400" dirty="0"/>
              <a:t>un conocimiento de lo que se </a:t>
            </a:r>
            <a:r>
              <a:rPr lang="es-ES" sz="2400" dirty="0" smtClean="0"/>
              <a:t>ve </a:t>
            </a:r>
            <a:r>
              <a:rPr lang="es-ES" sz="2400" dirty="0"/>
              <a:t>en </a:t>
            </a:r>
            <a:r>
              <a:rPr lang="es-ES" sz="2400" dirty="0" smtClean="0"/>
              <a:t>las </a:t>
            </a:r>
            <a:r>
              <a:rPr lang="es-ES" sz="2400" dirty="0"/>
              <a:t>pruebas.</a:t>
            </a:r>
          </a:p>
          <a:p>
            <a:pPr algn="ctr"/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515" y="5492891"/>
            <a:ext cx="1499548" cy="151356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47312"/>
            <a:ext cx="1237647" cy="121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32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 General 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AAC19ED-7CFA-4AF2-BE7E-6017F4B12C94}" type="slidenum">
              <a:rPr lang="es-ES" noProof="0" smtClean="0"/>
              <a:pPr rtl="0"/>
              <a:t>5</a:t>
            </a:fld>
            <a:endParaRPr lang="es-ES" noProof="0"/>
          </a:p>
        </p:txBody>
      </p:sp>
      <p:sp>
        <p:nvSpPr>
          <p:cNvPr id="8" name="CuadroTexto 7"/>
          <p:cNvSpPr txBox="1"/>
          <p:nvPr/>
        </p:nvSpPr>
        <p:spPr>
          <a:xfrm>
            <a:off x="762000" y="2613914"/>
            <a:ext cx="5804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latin typeface="Franklin Gothic Medium (Cuerpo)"/>
                <a:cs typeface="Arial" panose="020B0604020202020204" pitchFamily="34" charset="0"/>
              </a:rPr>
              <a:t>Por medio </a:t>
            </a:r>
            <a:r>
              <a:rPr lang="es-CO" sz="2400" dirty="0" smtClean="0">
                <a:latin typeface="Franklin Gothic Medium (Cuerpo)"/>
                <a:cs typeface="Arial" panose="020B0604020202020204" pitchFamily="34" charset="0"/>
              </a:rPr>
              <a:t>de este </a:t>
            </a:r>
            <a:r>
              <a:rPr lang="es-CO" sz="2400" dirty="0">
                <a:latin typeface="Franklin Gothic Medium (Cuerpo)"/>
                <a:cs typeface="Arial" panose="020B0604020202020204" pitchFamily="34" charset="0"/>
              </a:rPr>
              <a:t>software vamos </a:t>
            </a:r>
            <a:endParaRPr lang="es-CO" sz="2400" dirty="0" smtClean="0">
              <a:latin typeface="Franklin Gothic Medium (Cuerpo)"/>
              <a:cs typeface="Arial" panose="020B0604020202020204" pitchFamily="34" charset="0"/>
            </a:endParaRPr>
          </a:p>
          <a:p>
            <a:pPr algn="ctr"/>
            <a:r>
              <a:rPr lang="es-CO" sz="2400" dirty="0" smtClean="0">
                <a:latin typeface="Franklin Gothic Medium (Cuerpo)"/>
                <a:cs typeface="Arial" panose="020B0604020202020204" pitchFamily="34" charset="0"/>
              </a:rPr>
              <a:t>a mostrar ejercicios tipo pruebas saber</a:t>
            </a:r>
          </a:p>
          <a:p>
            <a:pPr algn="ctr"/>
            <a:r>
              <a:rPr lang="es-CO" sz="2400" dirty="0" smtClean="0">
                <a:latin typeface="Franklin Gothic Medium (Cuerpo)"/>
                <a:cs typeface="Arial" panose="020B0604020202020204" pitchFamily="34" charset="0"/>
              </a:rPr>
              <a:t>para </a:t>
            </a:r>
            <a:r>
              <a:rPr lang="es-CO" sz="2400" dirty="0">
                <a:latin typeface="Franklin Gothic Medium (Cuerpo)"/>
                <a:cs typeface="Arial" panose="020B0604020202020204" pitchFamily="34" charset="0"/>
              </a:rPr>
              <a:t>que estudiantes de </a:t>
            </a:r>
            <a:r>
              <a:rPr lang="es-CO" sz="2400" dirty="0" smtClean="0">
                <a:latin typeface="Franklin Gothic Medium (Cuerpo)"/>
                <a:cs typeface="Arial" panose="020B0604020202020204" pitchFamily="34" charset="0"/>
              </a:rPr>
              <a:t>10</a:t>
            </a:r>
            <a:r>
              <a:rPr lang="es-CO" sz="2400" dirty="0">
                <a:latin typeface="Franklin Gothic Medium (Cuerpo)"/>
                <a:cs typeface="Arial" panose="020B0604020202020204" pitchFamily="34" charset="0"/>
              </a:rPr>
              <a:t>° y 11° posean un conocimiento </a:t>
            </a:r>
            <a:endParaRPr lang="es-CO" sz="2400" dirty="0" smtClean="0">
              <a:latin typeface="Franklin Gothic Medium (Cuerpo)"/>
              <a:cs typeface="Arial" panose="020B0604020202020204" pitchFamily="34" charset="0"/>
            </a:endParaRPr>
          </a:p>
          <a:p>
            <a:pPr algn="ctr"/>
            <a:r>
              <a:rPr lang="es-CO" sz="2400" dirty="0" smtClean="0">
                <a:latin typeface="Franklin Gothic Medium (Cuerpo)"/>
                <a:cs typeface="Arial" panose="020B0604020202020204" pitchFamily="34" charset="0"/>
              </a:rPr>
              <a:t>sobre  </a:t>
            </a:r>
            <a:r>
              <a:rPr lang="es-CO" sz="2400" dirty="0">
                <a:latin typeface="Franklin Gothic Medium (Cuerpo)"/>
                <a:cs typeface="Arial" panose="020B0604020202020204" pitchFamily="34" charset="0"/>
              </a:rPr>
              <a:t>los temas que se </a:t>
            </a:r>
            <a:r>
              <a:rPr lang="es-CO" sz="2400" dirty="0" smtClean="0">
                <a:latin typeface="Franklin Gothic Medium (Cuerpo)"/>
                <a:cs typeface="Arial" panose="020B0604020202020204" pitchFamily="34" charset="0"/>
              </a:rPr>
              <a:t>ven en estas.</a:t>
            </a:r>
            <a:endParaRPr lang="es-CO" sz="2400" dirty="0">
              <a:latin typeface="Franklin Gothic Medium (Cuerpo)"/>
              <a:cs typeface="Arial" panose="020B060402020202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/>
          <a:srcRect b="7939"/>
          <a:stretch/>
        </p:blipFill>
        <p:spPr>
          <a:xfrm>
            <a:off x="7666889" y="2269967"/>
            <a:ext cx="3974400" cy="262688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47312"/>
            <a:ext cx="1237647" cy="121068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515" y="5492891"/>
            <a:ext cx="1499548" cy="151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59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Objetivos </a:t>
            </a:r>
            <a:r>
              <a:rPr lang="es-ES" dirty="0"/>
              <a:t>Especifico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AAC19ED-7CFA-4AF2-BE7E-6017F4B12C94}" type="slidenum">
              <a:rPr lang="es-ES" noProof="0" smtClean="0"/>
              <a:pPr rtl="0"/>
              <a:t>6</a:t>
            </a:fld>
            <a:endParaRPr lang="es-ES" noProof="0"/>
          </a:p>
        </p:txBody>
      </p:sp>
      <p:sp>
        <p:nvSpPr>
          <p:cNvPr id="7" name="Marcador de contenido 6"/>
          <p:cNvSpPr>
            <a:spLocks noGrp="1"/>
          </p:cNvSpPr>
          <p:nvPr>
            <p:ph sz="quarter" idx="15"/>
          </p:nvPr>
        </p:nvSpPr>
        <p:spPr>
          <a:xfrm>
            <a:off x="293915" y="2026557"/>
            <a:ext cx="8529602" cy="3906158"/>
          </a:xfrm>
        </p:spPr>
        <p:txBody>
          <a:bodyPr>
            <a:noAutofit/>
          </a:bodyPr>
          <a:lstStyle/>
          <a:p>
            <a:r>
              <a:rPr lang="es-CO" dirty="0" smtClean="0"/>
              <a:t>acceso </a:t>
            </a:r>
            <a:r>
              <a:rPr lang="es-CO" dirty="0"/>
              <a:t>fácil con contraseña y correo. </a:t>
            </a:r>
          </a:p>
          <a:p>
            <a:r>
              <a:rPr lang="es-CO" dirty="0" smtClean="0"/>
              <a:t>acceso </a:t>
            </a:r>
            <a:r>
              <a:rPr lang="es-CO" dirty="0"/>
              <a:t>a cada área y tema que se </a:t>
            </a:r>
            <a:r>
              <a:rPr lang="es-CO" dirty="0" smtClean="0"/>
              <a:t>desee </a:t>
            </a:r>
            <a:r>
              <a:rPr lang="es-CO" dirty="0"/>
              <a:t>ver.</a:t>
            </a:r>
          </a:p>
          <a:p>
            <a:r>
              <a:rPr lang="es-CO" dirty="0" smtClean="0"/>
              <a:t>Brindar </a:t>
            </a:r>
            <a:r>
              <a:rPr lang="es-CO" dirty="0"/>
              <a:t>consejos de lo que se </a:t>
            </a:r>
            <a:r>
              <a:rPr lang="es-CO" dirty="0" smtClean="0"/>
              <a:t>debe </a:t>
            </a:r>
            <a:r>
              <a:rPr lang="es-CO" dirty="0"/>
              <a:t>hacer en cada problema </a:t>
            </a:r>
            <a:r>
              <a:rPr lang="es-CO" dirty="0" smtClean="0"/>
              <a:t>o área y responder dudas de estas.</a:t>
            </a:r>
            <a:endParaRPr lang="es-CO" dirty="0"/>
          </a:p>
          <a:p>
            <a:r>
              <a:rPr lang="es-CO" dirty="0"/>
              <a:t> </a:t>
            </a:r>
            <a:r>
              <a:rPr lang="es-CO" dirty="0" smtClean="0"/>
              <a:t>problemas con ayudas dependiendo de la capacidad del estudiante y hacerlo divertido para estos.</a:t>
            </a:r>
            <a:endParaRPr lang="es-CO" dirty="0"/>
          </a:p>
          <a:p>
            <a:r>
              <a:rPr lang="es-CO" dirty="0" smtClean="0"/>
              <a:t>el software ayudara </a:t>
            </a:r>
            <a:r>
              <a:rPr lang="es-CO" dirty="0"/>
              <a:t>a mejorar el rendimiento académico</a:t>
            </a:r>
            <a:r>
              <a:rPr lang="es-CO" dirty="0" smtClean="0"/>
              <a:t>.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317" y="2026557"/>
            <a:ext cx="3385951" cy="293305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47312"/>
            <a:ext cx="1237647" cy="121068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515" y="5492891"/>
            <a:ext cx="1499548" cy="151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73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2000" y="316564"/>
            <a:ext cx="10667998" cy="1002422"/>
          </a:xfrm>
        </p:spPr>
        <p:txBody>
          <a:bodyPr/>
          <a:lstStyle/>
          <a:p>
            <a:r>
              <a:rPr lang="es-ES" dirty="0"/>
              <a:t>Impactos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>
          <a:xfrm>
            <a:off x="1070153" y="1815870"/>
            <a:ext cx="1317113" cy="39153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2800" dirty="0" smtClean="0">
                <a:solidFill>
                  <a:schemeClr val="accent1"/>
                </a:solidFill>
              </a:rPr>
              <a:t>SOCIAL</a:t>
            </a:r>
            <a:endParaRPr lang="es-CO" sz="2800" dirty="0">
              <a:solidFill>
                <a:schemeClr val="accent1"/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AAC19ED-7CFA-4AF2-BE7E-6017F4B12C94}" type="slidenum">
              <a:rPr lang="es-ES" noProof="0" smtClean="0"/>
              <a:pPr rtl="0"/>
              <a:t>7</a:t>
            </a:fld>
            <a:endParaRPr lang="es-ES" noProof="0"/>
          </a:p>
        </p:txBody>
      </p:sp>
      <p:sp>
        <p:nvSpPr>
          <p:cNvPr id="5" name="Marcador de contenido 4"/>
          <p:cNvSpPr>
            <a:spLocks noGrp="1"/>
          </p:cNvSpPr>
          <p:nvPr>
            <p:ph sz="quarter" idx="14"/>
          </p:nvPr>
        </p:nvSpPr>
        <p:spPr>
          <a:xfrm>
            <a:off x="143912" y="2295171"/>
            <a:ext cx="3169594" cy="358715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1800" dirty="0"/>
              <a:t>En la parte social se garantiza una responsabilidad con el trabajo autónomo de la persona dando ideas y apoyando la creatividad de </a:t>
            </a:r>
            <a:r>
              <a:rPr lang="es-ES" sz="1800" dirty="0" smtClean="0"/>
              <a:t>estas.</a:t>
            </a:r>
            <a:endParaRPr lang="es-CO" sz="1800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15"/>
          </p:nvPr>
        </p:nvSpPr>
        <p:spPr>
          <a:xfrm>
            <a:off x="3990218" y="1832212"/>
            <a:ext cx="2158416" cy="46295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2800" dirty="0">
                <a:solidFill>
                  <a:schemeClr val="accent1"/>
                </a:solidFill>
              </a:rPr>
              <a:t>ECONOMICO</a:t>
            </a:r>
            <a:endParaRPr lang="es-CO" sz="2800" dirty="0">
              <a:solidFill>
                <a:schemeClr val="accent1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3474669" y="2295171"/>
            <a:ext cx="31895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Una mejor educación para la sociedad </a:t>
            </a:r>
            <a:r>
              <a:rPr lang="es-ES" dirty="0" smtClean="0"/>
              <a:t>a </a:t>
            </a:r>
            <a:r>
              <a:rPr lang="es-ES" dirty="0"/>
              <a:t>futuro, </a:t>
            </a:r>
            <a:r>
              <a:rPr lang="es-ES" dirty="0" smtClean="0"/>
              <a:t>ayudara a la </a:t>
            </a:r>
            <a:r>
              <a:rPr lang="es-ES" dirty="0"/>
              <a:t>economía </a:t>
            </a:r>
            <a:r>
              <a:rPr lang="es-ES" dirty="0" smtClean="0"/>
              <a:t>pues habrá </a:t>
            </a:r>
            <a:r>
              <a:rPr lang="es-ES" dirty="0"/>
              <a:t>mas empresa y se hará mas empleo .</a:t>
            </a:r>
            <a:endParaRPr lang="es-CO" dirty="0"/>
          </a:p>
        </p:txBody>
      </p:sp>
      <p:sp>
        <p:nvSpPr>
          <p:cNvPr id="10" name="CuadroTexto 9"/>
          <p:cNvSpPr txBox="1"/>
          <p:nvPr/>
        </p:nvSpPr>
        <p:spPr>
          <a:xfrm>
            <a:off x="7034570" y="1835624"/>
            <a:ext cx="2185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accent1"/>
                </a:solidFill>
              </a:rPr>
              <a:t>AMBIENTAL</a:t>
            </a:r>
            <a:endParaRPr lang="es-CO" sz="2800" dirty="0">
              <a:solidFill>
                <a:schemeClr val="accent1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6632520" y="2352857"/>
            <a:ext cx="2906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Se ahorrara papel</a:t>
            </a:r>
            <a:r>
              <a:rPr lang="es-ES" dirty="0"/>
              <a:t>, ya que los estudiantes no gastaran papel para practicar los </a:t>
            </a:r>
            <a:r>
              <a:rPr lang="es-ES" dirty="0" smtClean="0"/>
              <a:t>ejercicios</a:t>
            </a:r>
            <a:r>
              <a:rPr lang="es-CO" dirty="0" smtClean="0"/>
              <a:t>.</a:t>
            </a:r>
            <a:endParaRPr lang="es-E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9679396" y="1839036"/>
            <a:ext cx="2481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accent1"/>
                </a:solidFill>
              </a:rPr>
              <a:t>TECNOLOGICO</a:t>
            </a:r>
            <a:endParaRPr lang="es-CO" sz="2800" dirty="0">
              <a:solidFill>
                <a:schemeClr val="accent1"/>
              </a:solidFill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9500975" y="2345554"/>
            <a:ext cx="279337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b="1" dirty="0">
                <a:latin typeface="Franklin Gothic Medium (Cuerpo)"/>
                <a:ea typeface="Calibri" panose="020F0502020204030204" pitchFamily="34" charset="0"/>
                <a:cs typeface="Times New Roman" panose="02020603050405020304" pitchFamily="18" charset="0"/>
              </a:rPr>
              <a:t> Se utilizará más el medios de la tecnología en las instituciones. </a:t>
            </a:r>
            <a:r>
              <a:rPr lang="es-CO" b="1" dirty="0" smtClean="0">
                <a:latin typeface="Franklin Gothic Medium (Cuerpo)"/>
                <a:ea typeface="Calibri" panose="020F0502020204030204" pitchFamily="34" charset="0"/>
                <a:cs typeface="Times New Roman" panose="02020603050405020304" pitchFamily="18" charset="0"/>
              </a:rPr>
              <a:t>Esto hará avanzar </a:t>
            </a:r>
            <a:r>
              <a:rPr lang="es-CO" b="1" dirty="0">
                <a:latin typeface="Franklin Gothic Medium (Cuerpo)"/>
                <a:ea typeface="Calibri" panose="020F0502020204030204" pitchFamily="34" charset="0"/>
                <a:cs typeface="Times New Roman" panose="02020603050405020304" pitchFamily="18" charset="0"/>
              </a:rPr>
              <a:t>la educación a otro nivel.</a:t>
            </a:r>
            <a:endParaRPr lang="es-CO" b="1" dirty="0">
              <a:latin typeface="Franklin Gothic Medium (Cuerpo)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13" y="4146112"/>
            <a:ext cx="2583460" cy="15012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026" y="4165169"/>
            <a:ext cx="2668800" cy="15012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364" y="4143321"/>
            <a:ext cx="2668800" cy="1506781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009" y="4143321"/>
            <a:ext cx="2667600" cy="1677854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47312"/>
            <a:ext cx="1237647" cy="1210688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515" y="5492891"/>
            <a:ext cx="1499548" cy="151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3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Herramientas y valor del proyecto </a:t>
            </a:r>
            <a:endParaRPr lang="es-CO" dirty="0"/>
          </a:p>
        </p:txBody>
      </p:sp>
      <p:sp>
        <p:nvSpPr>
          <p:cNvPr id="2" name="Marcador de contenido 1"/>
          <p:cNvSpPr>
            <a:spLocks noGrp="1"/>
          </p:cNvSpPr>
          <p:nvPr>
            <p:ph sz="quarter" idx="13"/>
          </p:nvPr>
        </p:nvSpPr>
        <p:spPr>
          <a:xfrm>
            <a:off x="842401" y="1638067"/>
            <a:ext cx="3348000" cy="2291676"/>
          </a:xfrm>
        </p:spPr>
        <p:txBody>
          <a:bodyPr>
            <a:normAutofit/>
          </a:bodyPr>
          <a:lstStyle/>
          <a:p>
            <a:pPr algn="ctr"/>
            <a:r>
              <a:rPr lang="es-CO" dirty="0" smtClean="0"/>
              <a:t>Necesitaremos </a:t>
            </a:r>
            <a:r>
              <a:rPr lang="es-CO" dirty="0"/>
              <a:t>ayuda </a:t>
            </a:r>
            <a:r>
              <a:rPr lang="es-CO" dirty="0" smtClean="0"/>
              <a:t>de los </a:t>
            </a:r>
            <a:r>
              <a:rPr lang="es-CO" dirty="0"/>
              <a:t>profesores ya que cada </a:t>
            </a:r>
            <a:r>
              <a:rPr lang="es-CO" dirty="0" smtClean="0"/>
              <a:t>uno de ellas </a:t>
            </a:r>
            <a:r>
              <a:rPr lang="es-CO" dirty="0"/>
              <a:t>nos dará </a:t>
            </a:r>
            <a:r>
              <a:rPr lang="es-CO" dirty="0" smtClean="0"/>
              <a:t>ciertos ejercicios </a:t>
            </a:r>
            <a:r>
              <a:rPr lang="es-CO" dirty="0"/>
              <a:t>o </a:t>
            </a:r>
            <a:r>
              <a:rPr lang="es-CO" dirty="0" smtClean="0"/>
              <a:t>temas vistos en clases.</a:t>
            </a:r>
            <a:endParaRPr lang="es-CO" dirty="0"/>
          </a:p>
          <a:p>
            <a:pPr marL="0" indent="0">
              <a:buNone/>
            </a:pPr>
            <a:endParaRPr lang="es-CO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AAC19ED-7CFA-4AF2-BE7E-6017F4B12C94}" type="slidenum">
              <a:rPr lang="es-ES" noProof="0" smtClean="0"/>
              <a:pPr rtl="0"/>
              <a:t>8</a:t>
            </a:fld>
            <a:endParaRPr lang="es-ES" noProof="0"/>
          </a:p>
        </p:txBody>
      </p:sp>
      <p:sp>
        <p:nvSpPr>
          <p:cNvPr id="4" name="Marcador de contenido 3"/>
          <p:cNvSpPr>
            <a:spLocks noGrp="1"/>
          </p:cNvSpPr>
          <p:nvPr>
            <p:ph sz="quarter" idx="14"/>
          </p:nvPr>
        </p:nvSpPr>
        <p:spPr>
          <a:xfrm>
            <a:off x="4623685" y="1638067"/>
            <a:ext cx="3348000" cy="2291676"/>
          </a:xfrm>
        </p:spPr>
        <p:txBody>
          <a:bodyPr>
            <a:normAutofit/>
          </a:bodyPr>
          <a:lstStyle/>
          <a:p>
            <a:pPr algn="ctr"/>
            <a:r>
              <a:rPr lang="es-CO" dirty="0" smtClean="0"/>
              <a:t>Necesitaremos por igual </a:t>
            </a:r>
            <a:r>
              <a:rPr lang="es-CO" dirty="0"/>
              <a:t>la </a:t>
            </a:r>
            <a:r>
              <a:rPr lang="es-CO" dirty="0" smtClean="0"/>
              <a:t>herramientas como correos electrónicos </a:t>
            </a:r>
            <a:r>
              <a:rPr lang="es-CO" dirty="0"/>
              <a:t>ya que con </a:t>
            </a:r>
            <a:r>
              <a:rPr lang="es-CO" dirty="0" smtClean="0"/>
              <a:t>estos, los </a:t>
            </a:r>
            <a:r>
              <a:rPr lang="es-CO" dirty="0"/>
              <a:t>estudiantes se registrarán para </a:t>
            </a:r>
            <a:r>
              <a:rPr lang="es-CO" dirty="0" smtClean="0"/>
              <a:t>entrar </a:t>
            </a:r>
            <a:r>
              <a:rPr lang="es-CO" dirty="0"/>
              <a:t>a el software.</a:t>
            </a:r>
          </a:p>
          <a:p>
            <a:endParaRPr lang="es-CO" dirty="0"/>
          </a:p>
        </p:txBody>
      </p:sp>
      <p:sp>
        <p:nvSpPr>
          <p:cNvPr id="7" name="CuadroTexto 6"/>
          <p:cNvSpPr txBox="1"/>
          <p:nvPr/>
        </p:nvSpPr>
        <p:spPr>
          <a:xfrm>
            <a:off x="8081999" y="1688215"/>
            <a:ext cx="36709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CO" dirty="0" smtClean="0"/>
              <a:t>necesitaremos </a:t>
            </a:r>
            <a:r>
              <a:rPr lang="es-CO" dirty="0"/>
              <a:t>la herramienta </a:t>
            </a:r>
            <a:r>
              <a:rPr lang="es-CO" dirty="0" smtClean="0"/>
              <a:t>de tecnológica </a:t>
            </a:r>
            <a:r>
              <a:rPr lang="es-CO" dirty="0"/>
              <a:t>ya que con esta vamos a desarrollaremos el software, </a:t>
            </a:r>
            <a:r>
              <a:rPr lang="es-CO" dirty="0" smtClean="0"/>
              <a:t>como computadores </a:t>
            </a:r>
            <a:r>
              <a:rPr lang="es-CO" dirty="0"/>
              <a:t>de mínimo </a:t>
            </a:r>
            <a:r>
              <a:rPr lang="es-CO" dirty="0" smtClean="0"/>
              <a:t>8RAM, </a:t>
            </a:r>
            <a:r>
              <a:rPr lang="es-CO" dirty="0"/>
              <a:t>4 USB y los programas </a:t>
            </a:r>
            <a:r>
              <a:rPr lang="es-CO" dirty="0" smtClean="0"/>
              <a:t>necesarios</a:t>
            </a:r>
            <a:endParaRPr lang="es-CO" dirty="0"/>
          </a:p>
          <a:p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4513370" y="3929743"/>
            <a:ext cx="36140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CO" dirty="0" smtClean="0"/>
              <a:t>necesitamos por igual la </a:t>
            </a:r>
            <a:r>
              <a:rPr lang="es-CO" dirty="0"/>
              <a:t>herramienta de google ya que </a:t>
            </a:r>
            <a:r>
              <a:rPr lang="es-CO" dirty="0" smtClean="0"/>
              <a:t>esta </a:t>
            </a:r>
            <a:r>
              <a:rPr lang="es-CO" dirty="0"/>
              <a:t>nos </a:t>
            </a:r>
            <a:r>
              <a:rPr lang="es-CO" dirty="0" smtClean="0"/>
              <a:t>facilitara </a:t>
            </a:r>
            <a:r>
              <a:rPr lang="es-CO" dirty="0"/>
              <a:t>el trabajo buscado </a:t>
            </a:r>
            <a:r>
              <a:rPr lang="es-CO" dirty="0" smtClean="0"/>
              <a:t>ejercicios allí </a:t>
            </a:r>
            <a:r>
              <a:rPr lang="es-CO" dirty="0"/>
              <a:t>que tenga que ver con los temas dados </a:t>
            </a:r>
            <a:r>
              <a:rPr lang="es-CO" dirty="0" smtClean="0"/>
              <a:t>por los profesores </a:t>
            </a:r>
            <a:endParaRPr lang="es-CO" dirty="0"/>
          </a:p>
          <a:p>
            <a:endParaRPr lang="es-CO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197" y="3929743"/>
            <a:ext cx="2811600" cy="168696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01" y="3820574"/>
            <a:ext cx="2811600" cy="190529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47312"/>
            <a:ext cx="1237647" cy="121068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515" y="5492891"/>
            <a:ext cx="1499548" cy="151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01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Usuario Directos y Indirectos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>
          <a:xfrm>
            <a:off x="762000" y="1949232"/>
            <a:ext cx="3348000" cy="22916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dirty="0" smtClean="0">
                <a:solidFill>
                  <a:schemeClr val="accent1"/>
                </a:solidFill>
              </a:rPr>
              <a:t>Directos</a:t>
            </a:r>
            <a:r>
              <a:rPr lang="es-ES" sz="1800" dirty="0" smtClean="0">
                <a:solidFill>
                  <a:schemeClr val="tx1"/>
                </a:solidFill>
              </a:rPr>
              <a:t> </a:t>
            </a:r>
            <a:endParaRPr lang="es-ES" sz="1800" dirty="0" smtClean="0">
              <a:solidFill>
                <a:schemeClr val="tx1"/>
              </a:solidFill>
            </a:endParaRPr>
          </a:p>
          <a:p>
            <a:pPr algn="ctr"/>
            <a:r>
              <a:rPr lang="es-ES" sz="1800" dirty="0" smtClean="0">
                <a:solidFill>
                  <a:schemeClr val="tx1"/>
                </a:solidFill>
              </a:rPr>
              <a:t>Programadores </a:t>
            </a:r>
          </a:p>
          <a:p>
            <a:pPr marL="0" indent="0">
              <a:buNone/>
            </a:pPr>
            <a:endParaRPr lang="es-ES" sz="1800" dirty="0" smtClean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s-ES" sz="3200" dirty="0" smtClean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endParaRPr lang="es-ES" sz="3200" dirty="0">
              <a:solidFill>
                <a:schemeClr val="accent1"/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AAC19ED-7CFA-4AF2-BE7E-6017F4B12C94}" type="slidenum">
              <a:rPr lang="es-ES" noProof="0" smtClean="0"/>
              <a:pPr rtl="0"/>
              <a:t>9</a:t>
            </a:fld>
            <a:endParaRPr lang="es-ES" noProof="0"/>
          </a:p>
        </p:txBody>
      </p:sp>
      <p:sp>
        <p:nvSpPr>
          <p:cNvPr id="5" name="Marcador de contenido 4"/>
          <p:cNvSpPr>
            <a:spLocks noGrp="1"/>
          </p:cNvSpPr>
          <p:nvPr>
            <p:ph sz="quarter" idx="14"/>
          </p:nvPr>
        </p:nvSpPr>
        <p:spPr>
          <a:xfrm>
            <a:off x="7818342" y="1931898"/>
            <a:ext cx="3348000" cy="22916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000" dirty="0">
                <a:solidFill>
                  <a:schemeClr val="accent1"/>
                </a:solidFill>
              </a:rPr>
              <a:t>Indirectos</a:t>
            </a:r>
          </a:p>
          <a:p>
            <a:pPr algn="ctr"/>
            <a:r>
              <a:rPr lang="es-ES" dirty="0" smtClean="0"/>
              <a:t>Estudiantes</a:t>
            </a:r>
            <a:endParaRPr lang="es-ES" dirty="0"/>
          </a:p>
          <a:p>
            <a:pPr algn="ctr"/>
            <a:r>
              <a:rPr lang="es-ES" dirty="0"/>
              <a:t>Acudientes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481" y="4198293"/>
            <a:ext cx="2563200" cy="190542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7003" y="4097738"/>
            <a:ext cx="2563200" cy="192524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515" y="5492891"/>
            <a:ext cx="1499548" cy="151356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47312"/>
            <a:ext cx="1237647" cy="121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0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ular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Custom 5">
      <a:majorFont>
        <a:latin typeface="Franklin Gothic Demi"/>
        <a:ea typeface=""/>
        <a:cs typeface=""/>
      </a:majorFont>
      <a:minorFont>
        <a:latin typeface="Franklin Gothic Medium"/>
        <a:ea typeface=""/>
        <a:cs typeface="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57150"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477987_TF33527777" id="{999234CB-96B8-4573-BC86-D76DFB6D9195}" vid="{9FD71C71-61D9-41DA-9C40-1A7BEDE5A7C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85429E6-13D0-4D69-B2AD-EDA3074FAB41}">
  <we:reference id="wa104381063" version="1.0.0.0" store="en-US" storeType="OMEX"/>
  <we:alternateReferences>
    <we:reference id="wa104381063" version="1.0.0.0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2797F60B-DD54-48B5-A371-5DA4912C13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E13AB06-BF88-4433-A0BD-F8B544C9B5C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8C76B70-05A8-4DEE-8E00-4F383FBFCA23}">
  <ds:schemaRefs>
    <ds:schemaRef ds:uri="http://purl.org/dc/elements/1.1/"/>
    <ds:schemaRef ds:uri="http://purl.org/dc/dcmitype/"/>
    <ds:schemaRef ds:uri="http://schemas.microsoft.com/office/infopath/2007/PartnerControls"/>
    <ds:schemaRef ds:uri="6dc4bcd6-49db-4c07-9060-8acfc67cef9f"/>
    <ds:schemaRef ds:uri="fb0879af-3eba-417a-a55a-ffe6dcd6ca77"/>
    <ds:schemaRef ds:uri="http://purl.org/dc/terms/"/>
    <ds:schemaRef ds:uri="http://schemas.microsoft.com/office/2006/documentManagement/types"/>
    <ds:schemaRef ds:uri="http://schemas.microsoft.com/sharepoint/v3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Procedimientos de seguridad</Template>
  <TotalTime>0</TotalTime>
  <Words>422</Words>
  <Application>Microsoft Office PowerPoint</Application>
  <PresentationFormat>Panorámica</PresentationFormat>
  <Paragraphs>67</Paragraphs>
  <Slides>9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9" baseType="lpstr">
      <vt:lpstr>Arial</vt:lpstr>
      <vt:lpstr>Calibri</vt:lpstr>
      <vt:lpstr>Corbel</vt:lpstr>
      <vt:lpstr>Franklin Gothic Demi</vt:lpstr>
      <vt:lpstr>Franklin Gothic Medium</vt:lpstr>
      <vt:lpstr>Franklin Gothic Medium (Cuerpo)</vt:lpstr>
      <vt:lpstr>Segoe UI</vt:lpstr>
      <vt:lpstr>Segoe UI Semibold</vt:lpstr>
      <vt:lpstr>Times New Roman</vt:lpstr>
      <vt:lpstr>Titulares</vt:lpstr>
      <vt:lpstr>La zona del saber</vt:lpstr>
      <vt:lpstr>INTEGRANTES</vt:lpstr>
      <vt:lpstr>Planteamiento del problema </vt:lpstr>
      <vt:lpstr>Justificación del problema</vt:lpstr>
      <vt:lpstr>Objetivo General </vt:lpstr>
      <vt:lpstr>Objetivos Especifico</vt:lpstr>
      <vt:lpstr>Impactos</vt:lpstr>
      <vt:lpstr>Herramientas y valor del proyecto </vt:lpstr>
      <vt:lpstr>Usuario Directos y Indirectos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2022-09-06T13:13:44Z</dcterms:created>
  <dcterms:modified xsi:type="dcterms:W3CDTF">2023-07-14T12:54:06Z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